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63" r:id="rId3"/>
    <p:sldId id="264" r:id="rId4"/>
    <p:sldId id="265" r:id="rId5"/>
    <p:sldId id="270" r:id="rId6"/>
    <p:sldId id="266" r:id="rId7"/>
    <p:sldId id="271" r:id="rId8"/>
    <p:sldId id="267" r:id="rId9"/>
    <p:sldId id="272" r:id="rId10"/>
    <p:sldId id="268" r:id="rId11"/>
    <p:sldId id="273" r:id="rId12"/>
    <p:sldId id="269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B6"/>
    <a:srgbClr val="AE9E89"/>
    <a:srgbClr val="685E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408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28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2803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2352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381754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8510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6571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80228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185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35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08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110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470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79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4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71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99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411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231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6A04FC8-1E0D-4338-A90D-F6375F287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588556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DE9DDA2-8FB3-4AF5-8C5E-C3D764CB401C}"/>
              </a:ext>
            </a:extLst>
          </p:cNvPr>
          <p:cNvSpPr txBox="1"/>
          <p:nvPr/>
        </p:nvSpPr>
        <p:spPr>
          <a:xfrm>
            <a:off x="2895600" y="6129408"/>
            <a:ext cx="844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105590023 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芮嘉輝 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105590025 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涂家瑋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2054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545A11-3DE4-44BC-A02A-7D66831071C7}"/>
              </a:ext>
            </a:extLst>
          </p:cNvPr>
          <p:cNvSpPr/>
          <p:nvPr/>
        </p:nvSpPr>
        <p:spPr>
          <a:xfrm>
            <a:off x="1" y="489204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F468AD-8687-4A3C-879D-52D299D0812F}"/>
              </a:ext>
            </a:extLst>
          </p:cNvPr>
          <p:cNvSpPr/>
          <p:nvPr/>
        </p:nvSpPr>
        <p:spPr>
          <a:xfrm>
            <a:off x="0" y="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F0BA71-1BEC-43FA-99CA-D48A65055BDC}"/>
              </a:ext>
            </a:extLst>
          </p:cNvPr>
          <p:cNvSpPr txBox="1"/>
          <p:nvPr/>
        </p:nvSpPr>
        <p:spPr>
          <a:xfrm>
            <a:off x="3040380" y="2921168"/>
            <a:ext cx="6202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 </a:t>
            </a:r>
            <a:r>
              <a:rPr lang="zh-TW" altLang="en-US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美觀與簡化設計</a:t>
            </a:r>
          </a:p>
        </p:txBody>
      </p:sp>
    </p:spTree>
    <p:extLst>
      <p:ext uri="{BB962C8B-B14F-4D97-AF65-F5344CB8AC3E}">
        <p14:creationId xmlns:p14="http://schemas.microsoft.com/office/powerpoint/2010/main" val="3623411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5255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545A11-3DE4-44BC-A02A-7D66831071C7}"/>
              </a:ext>
            </a:extLst>
          </p:cNvPr>
          <p:cNvSpPr/>
          <p:nvPr/>
        </p:nvSpPr>
        <p:spPr>
          <a:xfrm>
            <a:off x="1" y="489204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F468AD-8687-4A3C-879D-52D299D0812F}"/>
              </a:ext>
            </a:extLst>
          </p:cNvPr>
          <p:cNvSpPr/>
          <p:nvPr/>
        </p:nvSpPr>
        <p:spPr>
          <a:xfrm>
            <a:off x="0" y="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F0BA71-1BEC-43FA-99CA-D48A65055BDC}"/>
              </a:ext>
            </a:extLst>
          </p:cNvPr>
          <p:cNvSpPr txBox="1"/>
          <p:nvPr/>
        </p:nvSpPr>
        <p:spPr>
          <a:xfrm>
            <a:off x="2926080" y="2921168"/>
            <a:ext cx="662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 </a:t>
            </a:r>
            <a:r>
              <a:rPr lang="zh-TW" altLang="en-US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幫助與說明文件</a:t>
            </a:r>
          </a:p>
        </p:txBody>
      </p:sp>
    </p:spTree>
    <p:extLst>
      <p:ext uri="{BB962C8B-B14F-4D97-AF65-F5344CB8AC3E}">
        <p14:creationId xmlns:p14="http://schemas.microsoft.com/office/powerpoint/2010/main" val="2177918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559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545A11-3DE4-44BC-A02A-7D66831071C7}"/>
              </a:ext>
            </a:extLst>
          </p:cNvPr>
          <p:cNvSpPr/>
          <p:nvPr/>
        </p:nvSpPr>
        <p:spPr>
          <a:xfrm>
            <a:off x="1" y="489204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F468AD-8687-4A3C-879D-52D299D0812F}"/>
              </a:ext>
            </a:extLst>
          </p:cNvPr>
          <p:cNvSpPr/>
          <p:nvPr/>
        </p:nvSpPr>
        <p:spPr>
          <a:xfrm>
            <a:off x="0" y="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F0BA71-1BEC-43FA-99CA-D48A65055BDC}"/>
              </a:ext>
            </a:extLst>
          </p:cNvPr>
          <p:cNvSpPr txBox="1"/>
          <p:nvPr/>
        </p:nvSpPr>
        <p:spPr>
          <a:xfrm>
            <a:off x="3307080" y="2913548"/>
            <a:ext cx="6583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系統狀態能見度</a:t>
            </a:r>
          </a:p>
        </p:txBody>
      </p:sp>
    </p:spTree>
    <p:extLst>
      <p:ext uri="{BB962C8B-B14F-4D97-AF65-F5344CB8AC3E}">
        <p14:creationId xmlns:p14="http://schemas.microsoft.com/office/powerpoint/2010/main" val="3357514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C914BC2-6466-4AC9-835E-FB626E450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2150"/>
            <a:ext cx="6096000" cy="31114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F8455A-A254-4C75-A434-CD3B672D1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610" y="4771565"/>
            <a:ext cx="117425" cy="15298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A48C849-73FF-4CF3-8F5A-904446A61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75"/>
            <a:ext cx="6096000" cy="311146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3A88548-0455-4C59-ABB8-D5ED576EDA24}"/>
              </a:ext>
            </a:extLst>
          </p:cNvPr>
          <p:cNvSpPr/>
          <p:nvPr/>
        </p:nvSpPr>
        <p:spPr>
          <a:xfrm>
            <a:off x="6716553" y="1068294"/>
            <a:ext cx="986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 dirty="0">
                <a:latin typeface="Microsoft JhengHei" charset="-120"/>
                <a:ea typeface="Microsoft JhengHei" charset="-120"/>
                <a:cs typeface="Microsoft JhengHei" charset="-120"/>
              </a:rPr>
              <a:t>問題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B7BE0FD-0F83-41EA-9FFF-C946B4940E21}"/>
              </a:ext>
            </a:extLst>
          </p:cNvPr>
          <p:cNvSpPr/>
          <p:nvPr/>
        </p:nvSpPr>
        <p:spPr>
          <a:xfrm>
            <a:off x="6716553" y="3596715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 dirty="0">
                <a:latin typeface="Microsoft JhengHei" charset="-120"/>
                <a:ea typeface="Microsoft JhengHei" charset="-120"/>
                <a:cs typeface="Microsoft JhengHei" charset="-120"/>
              </a:rPr>
              <a:t>解決方法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B516198-A1C5-4BCD-A6DD-DFCC025E0D6C}"/>
              </a:ext>
            </a:extLst>
          </p:cNvPr>
          <p:cNvSpPr/>
          <p:nvPr/>
        </p:nvSpPr>
        <p:spPr>
          <a:xfrm>
            <a:off x="6716553" y="1683056"/>
            <a:ext cx="4795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當鼠標移動至按鈕時，按鈕沒有明顯改變，使用者無法一眼就得知此按鈕功能。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2EC5DFC-7684-45FE-BC03-7F799F3B52EB}"/>
              </a:ext>
            </a:extLst>
          </p:cNvPr>
          <p:cNvSpPr/>
          <p:nvPr/>
        </p:nvSpPr>
        <p:spPr>
          <a:xfrm>
            <a:off x="8370233" y="2623711"/>
            <a:ext cx="1499128" cy="646331"/>
          </a:xfrm>
          <a:prstGeom prst="rect">
            <a:avLst/>
          </a:prstGeom>
          <a:solidFill>
            <a:schemeClr val="bg1"/>
          </a:solidFill>
          <a:ln>
            <a:solidFill>
              <a:srgbClr val="AE9E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E6B6"/>
                </a:solidFill>
              </a:rPr>
              <a:t>詳細內容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BFDC8BD-5D81-4DE1-9396-2C24A73F77C3}"/>
              </a:ext>
            </a:extLst>
          </p:cNvPr>
          <p:cNvSpPr/>
          <p:nvPr/>
        </p:nvSpPr>
        <p:spPr>
          <a:xfrm>
            <a:off x="8370233" y="5286388"/>
            <a:ext cx="1499128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AE9E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詳細內容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85C112-0D81-4B7E-B40C-FFA68C836418}"/>
              </a:ext>
            </a:extLst>
          </p:cNvPr>
          <p:cNvSpPr/>
          <p:nvPr/>
        </p:nvSpPr>
        <p:spPr>
          <a:xfrm>
            <a:off x="6716553" y="4278215"/>
            <a:ext cx="4957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設計當鼠標移動至按鈕上方時，會改變其背景和字體顏色，如下圖所示。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CDC0EB5-04E0-4551-A1D9-4DAE31AE6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644" y="5638861"/>
            <a:ext cx="225559" cy="29385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DAD855F-FE85-495B-991F-CEC7CA81AD55}"/>
              </a:ext>
            </a:extLst>
          </p:cNvPr>
          <p:cNvSpPr/>
          <p:nvPr/>
        </p:nvSpPr>
        <p:spPr>
          <a:xfrm>
            <a:off x="6716554" y="325239"/>
            <a:ext cx="2593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 系統狀態能見度</a:t>
            </a:r>
          </a:p>
        </p:txBody>
      </p:sp>
    </p:spTree>
    <p:extLst>
      <p:ext uri="{BB962C8B-B14F-4D97-AF65-F5344CB8AC3E}">
        <p14:creationId xmlns:p14="http://schemas.microsoft.com/office/powerpoint/2010/main" val="392002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545A11-3DE4-44BC-A02A-7D66831071C7}"/>
              </a:ext>
            </a:extLst>
          </p:cNvPr>
          <p:cNvSpPr/>
          <p:nvPr/>
        </p:nvSpPr>
        <p:spPr>
          <a:xfrm>
            <a:off x="1" y="489204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F468AD-8687-4A3C-879D-52D299D0812F}"/>
              </a:ext>
            </a:extLst>
          </p:cNvPr>
          <p:cNvSpPr/>
          <p:nvPr/>
        </p:nvSpPr>
        <p:spPr>
          <a:xfrm>
            <a:off x="0" y="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F0BA71-1BEC-43FA-99CA-D48A65055BDC}"/>
              </a:ext>
            </a:extLst>
          </p:cNvPr>
          <p:cNvSpPr txBox="1"/>
          <p:nvPr/>
        </p:nvSpPr>
        <p:spPr>
          <a:xfrm>
            <a:off x="1417320" y="2921168"/>
            <a:ext cx="944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系統與真實世界的關聯性</a:t>
            </a:r>
          </a:p>
        </p:txBody>
      </p:sp>
    </p:spTree>
    <p:extLst>
      <p:ext uri="{BB962C8B-B14F-4D97-AF65-F5344CB8AC3E}">
        <p14:creationId xmlns:p14="http://schemas.microsoft.com/office/powerpoint/2010/main" val="3355802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50AFDEA-F0CE-43F8-862B-5B6C03CD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78684"/>
            <a:ext cx="6096000" cy="107812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5CB274-366B-4590-A0F9-ADE89DEA5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6204"/>
            <a:ext cx="6096000" cy="107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5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545A11-3DE4-44BC-A02A-7D66831071C7}"/>
              </a:ext>
            </a:extLst>
          </p:cNvPr>
          <p:cNvSpPr/>
          <p:nvPr/>
        </p:nvSpPr>
        <p:spPr>
          <a:xfrm>
            <a:off x="1" y="489204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F468AD-8687-4A3C-879D-52D299D0812F}"/>
              </a:ext>
            </a:extLst>
          </p:cNvPr>
          <p:cNvSpPr/>
          <p:nvPr/>
        </p:nvSpPr>
        <p:spPr>
          <a:xfrm>
            <a:off x="0" y="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F0BA71-1BEC-43FA-99CA-D48A65055BDC}"/>
              </a:ext>
            </a:extLst>
          </p:cNvPr>
          <p:cNvSpPr txBox="1"/>
          <p:nvPr/>
        </p:nvSpPr>
        <p:spPr>
          <a:xfrm>
            <a:off x="2689860" y="2921168"/>
            <a:ext cx="7178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使用者的操控自由</a:t>
            </a:r>
          </a:p>
        </p:txBody>
      </p:sp>
    </p:spTree>
    <p:extLst>
      <p:ext uri="{BB962C8B-B14F-4D97-AF65-F5344CB8AC3E}">
        <p14:creationId xmlns:p14="http://schemas.microsoft.com/office/powerpoint/2010/main" val="15097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6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545A11-3DE4-44BC-A02A-7D66831071C7}"/>
              </a:ext>
            </a:extLst>
          </p:cNvPr>
          <p:cNvSpPr/>
          <p:nvPr/>
        </p:nvSpPr>
        <p:spPr>
          <a:xfrm>
            <a:off x="1" y="489204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F468AD-8687-4A3C-879D-52D299D0812F}"/>
              </a:ext>
            </a:extLst>
          </p:cNvPr>
          <p:cNvSpPr/>
          <p:nvPr/>
        </p:nvSpPr>
        <p:spPr>
          <a:xfrm>
            <a:off x="0" y="0"/>
            <a:ext cx="12192000" cy="19659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F0BA71-1BEC-43FA-99CA-D48A65055BDC}"/>
              </a:ext>
            </a:extLst>
          </p:cNvPr>
          <p:cNvSpPr txBox="1"/>
          <p:nvPr/>
        </p:nvSpPr>
        <p:spPr>
          <a:xfrm>
            <a:off x="2994660" y="2921168"/>
            <a:ext cx="6202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 </a:t>
            </a:r>
            <a:r>
              <a:rPr lang="zh-TW" altLang="en-US" sz="6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彈性與使用效率</a:t>
            </a:r>
          </a:p>
        </p:txBody>
      </p:sp>
    </p:spTree>
    <p:extLst>
      <p:ext uri="{BB962C8B-B14F-4D97-AF65-F5344CB8AC3E}">
        <p14:creationId xmlns:p14="http://schemas.microsoft.com/office/powerpoint/2010/main" val="4077905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2076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黃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TM03090434[[fn=木頭類型]]</Template>
  <TotalTime>73</TotalTime>
  <Words>98</Words>
  <Application>Microsoft Office PowerPoint</Application>
  <PresentationFormat>寬螢幕</PresentationFormat>
  <Paragraphs>14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Microsoft JhengHei</vt:lpstr>
      <vt:lpstr>Microsoft JhengHei</vt:lpstr>
      <vt:lpstr>新細明體</vt:lpstr>
      <vt:lpstr>Arial</vt:lpstr>
      <vt:lpstr>Bookman Old Style</vt:lpstr>
      <vt:lpstr>Rockwell</vt:lpstr>
      <vt:lpstr>Damask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嘉輝 芮</dc:creator>
  <cp:lastModifiedBy>嘉輝 芮</cp:lastModifiedBy>
  <cp:revision>10</cp:revision>
  <dcterms:created xsi:type="dcterms:W3CDTF">2018-05-23T04:03:04Z</dcterms:created>
  <dcterms:modified xsi:type="dcterms:W3CDTF">2018-05-23T05:16:52Z</dcterms:modified>
</cp:coreProperties>
</file>